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3-11-2014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Communisme en fascisme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4.2 en 4.3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23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 smtClean="0"/>
              <a:t>Fascisme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Winkeliers, </a:t>
            </a:r>
            <a:r>
              <a:rPr lang="nl-NL" dirty="0" smtClean="0"/>
              <a:t>boeren, </a:t>
            </a:r>
            <a:r>
              <a:rPr lang="nl-NL" dirty="0" smtClean="0"/>
              <a:t>gelovigen</a:t>
            </a:r>
            <a:endParaRPr lang="nl-NL" dirty="0" smtClean="0"/>
          </a:p>
          <a:p>
            <a:r>
              <a:rPr lang="nl-NL" dirty="0" smtClean="0"/>
              <a:t>Privébezit</a:t>
            </a:r>
          </a:p>
          <a:p>
            <a:r>
              <a:rPr lang="nl-NL" dirty="0" err="1" smtClean="0"/>
              <a:t>Vrijemarkt-economie</a:t>
            </a:r>
            <a:endParaRPr lang="nl-NL" dirty="0" smtClean="0"/>
          </a:p>
          <a:p>
            <a:r>
              <a:rPr lang="nl-NL" dirty="0" smtClean="0"/>
              <a:t>Klassensamenwerking</a:t>
            </a:r>
          </a:p>
          <a:p>
            <a:r>
              <a:rPr lang="nl-NL" dirty="0" smtClean="0"/>
              <a:t>Nationalisme</a:t>
            </a:r>
          </a:p>
          <a:p>
            <a:endParaRPr lang="nl-NL" dirty="0"/>
          </a:p>
          <a:p>
            <a:r>
              <a:rPr lang="nl-NL" dirty="0" smtClean="0"/>
              <a:t>Pro-religie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smtClean="0"/>
              <a:t>communisme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(Land)arbeiders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Staatbezit</a:t>
            </a:r>
          </a:p>
          <a:p>
            <a:r>
              <a:rPr lang="nl-NL" dirty="0" smtClean="0"/>
              <a:t>planeconomie</a:t>
            </a:r>
            <a:endParaRPr lang="nl-NL" dirty="0" smtClean="0"/>
          </a:p>
          <a:p>
            <a:r>
              <a:rPr lang="nl-NL" dirty="0" smtClean="0"/>
              <a:t>Klassenstrijd</a:t>
            </a:r>
          </a:p>
          <a:p>
            <a:r>
              <a:rPr lang="nl-NL" dirty="0" smtClean="0"/>
              <a:t>‘Arbeiders aller landen verenigt u’</a:t>
            </a:r>
          </a:p>
          <a:p>
            <a:r>
              <a:rPr lang="nl-NL" dirty="0" smtClean="0"/>
              <a:t>Anti-religie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564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OVEREENKOMSTEN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Antidemocratisch</a:t>
            </a:r>
          </a:p>
          <a:p>
            <a:r>
              <a:rPr lang="nl-NL" dirty="0" smtClean="0"/>
              <a:t>Geweld is toegestaan</a:t>
            </a:r>
          </a:p>
          <a:p>
            <a:r>
              <a:rPr lang="nl-NL" dirty="0" smtClean="0"/>
              <a:t>Censuur, propaganda, indoctrinatie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Totalitaire dictatuur</a:t>
            </a:r>
          </a:p>
          <a:p>
            <a:r>
              <a:rPr lang="nl-NL" dirty="0" smtClean="0">
                <a:sym typeface="Wingdings" pitchFamily="2" charset="2"/>
              </a:rPr>
              <a:t>Individu is ondergeschikt aan </a:t>
            </a:r>
            <a:r>
              <a:rPr lang="nl-NL" smtClean="0">
                <a:sym typeface="Wingdings" pitchFamily="2" charset="2"/>
              </a:rPr>
              <a:t>de staat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958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51</Words>
  <Application>Microsoft Office PowerPoint</Application>
  <PresentationFormat>Diavoorstelling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Communisme en fascisme</vt:lpstr>
      <vt:lpstr>VERSCHILLEN</vt:lpstr>
      <vt:lpstr>OVEREENKOMSTEN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Communisme en fascisme</dc:title>
  <dc:creator>Jankees den Otter</dc:creator>
  <cp:lastModifiedBy>ottj</cp:lastModifiedBy>
  <cp:revision>4</cp:revision>
  <dcterms:created xsi:type="dcterms:W3CDTF">2012-08-23T11:17:45Z</dcterms:created>
  <dcterms:modified xsi:type="dcterms:W3CDTF">2014-11-03T13:44:53Z</dcterms:modified>
</cp:coreProperties>
</file>